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71" r:id="rId15"/>
    <p:sldId id="273" r:id="rId16"/>
    <p:sldId id="272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1B3-7033-8D03-19D1-330C562DD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23325-C87B-5393-E704-CA3F6C856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2F344-5B3E-BAFD-9067-38A01807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AC99D-85FF-7FFB-9362-3086FF42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FF8B9-8DFA-F7D1-A2A8-E7F6F892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6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068B-FC12-589A-1DA4-6A3C22431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BB7FC-AC48-F665-1B09-B6AE98989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1B726-5BBB-B2A2-2DF6-0666D5D0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2E9FE-B6B0-9F11-C0FD-C0007A94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24C5D-DBC9-6018-9C2B-B8889AB3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9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25400-60B4-8A5C-48AE-408B5B900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B38A4-7B8D-C817-EEA2-A951CFF92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3935B-AB6C-F72A-4742-5784F74A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4E940-3100-4DA5-3DE5-F832FD67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84BC5-EA6A-9B35-1080-D244B4F9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7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CC37-C454-DC5E-754B-1DDDA84D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89DAC-0D87-5C78-D326-3E5658BD6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180B3-7349-CA07-6D26-F4B8A8C2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92C93-1235-7D36-0553-F67E218A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7C1A-0181-BEC5-B0C1-D42E406B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0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EB1B-9AA4-F36B-B3F6-4B6DACAE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4B02B-0B2C-3D74-8573-E752AC32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6CD14-709E-2A6B-8533-BD824B30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39489-63E4-61F7-7148-6466014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1F76-7677-7678-298A-04E6C474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6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16A7-32DA-BD9C-A7E2-2C4BC8D3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2ADDA-0D2F-9C0F-96FC-27985F19E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5809A-AE69-BD4E-92BE-5615F4341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3ECAD-CCBC-D0DF-0C3A-7A82EE43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888EF-6DEC-D9C3-9FCA-026EC504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137A8-EFB5-88A3-6780-4CD61FD9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5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4E78-BF8A-3738-1934-22FC4D49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7A9B8-3990-AE4C-923F-C9E383561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1291D-6A39-EC32-4DB0-75BEB58A6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38D5E-7AB6-9A1D-C2F2-76B6E8348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1BBFB-1CA5-BA89-A4DF-F9C37CEE8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57D78-8924-0CBC-DFF9-17C03D1C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FA4EE-B42A-463B-1B6C-BD93438E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55A1E-D42F-E7A6-1CAC-7318BBAF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0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BF7C-D20A-3CBA-9EA0-F3F1C9E3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DE9E8-1C94-AD76-1BB9-E7C1D835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BE9FC-D6FA-4755-6188-21202E24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14111-9214-0EFE-8D03-D70ACFFA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8C810-739A-9370-08CC-5C030B5E5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0C3CC-8219-86DF-0B8B-736DFAB5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89C59-70B7-8B1D-A752-2796A860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62CC-69E7-C5E1-9BB1-95F1A659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47B91-2E68-942F-1482-2EDE97D9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053CC-18B8-CB6B-E890-AE86AF82F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FE5AF-6892-5746-24C0-A5DED723A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1703B-F81D-A1BA-194A-BEA87957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FB2C2-BF66-935B-F7B3-F422EB70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0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CBC3-756C-E551-4D2E-6DEF1DF3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C1466-BA81-A201-FAEB-CA766E82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BA70A-04C4-B818-06E4-4D8D13194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FDD32-F600-C858-22F0-BC16CB5E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9331C-9073-AA58-D983-58971435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993F6-48D9-6CF4-DBC9-C59D730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0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F6838B-D802-CFCB-5BBD-7001F1EB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B7F9-5503-D3CA-0288-9E4BB0904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39591-0DB1-56E8-4504-3DF86D6D7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810ACC-65BF-41CA-BC9B-9D7B51EC0BA3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05368-721D-ED83-5172-C5E9ECEFF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34D4D-14BB-E249-F2CB-11A8DBD51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4EFCD2-F49F-47A9-9E8F-11C50AB5D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3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1B8FC-0C71-7120-C3CB-236315810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2428407"/>
            <a:ext cx="5582699" cy="1424065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Computer Vision </a:t>
            </a:r>
            <a:r>
              <a:rPr lang="en-US" sz="4800" dirty="0"/>
              <a:t>Section 1</a:t>
            </a:r>
          </a:p>
        </p:txBody>
      </p:sp>
      <p:pic>
        <p:nvPicPr>
          <p:cNvPr id="6" name="Picture 5" descr="A blue eye with a glowing circle in the middle of it&#10;&#10;AI-generated content may be incorrect.">
            <a:extLst>
              <a:ext uri="{FF2B5EF4-FFF2-40B4-BE49-F238E27FC236}">
                <a16:creationId xmlns:a16="http://schemas.microsoft.com/office/drawing/2014/main" id="{15227C09-8D7F-E523-0B7E-5B1A4428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1" r="26518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802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463C-CA28-A8EC-6630-3783FDFC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ollage of several people&#10;&#10;Description automatically generated">
            <a:extLst>
              <a:ext uri="{FF2B5EF4-FFF2-40B4-BE49-F238E27FC236}">
                <a16:creationId xmlns:a16="http://schemas.microsoft.com/office/drawing/2014/main" id="{E366B859-A4F5-8544-95D7-2F2675712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" y="1265185"/>
            <a:ext cx="10428224" cy="5489575"/>
          </a:xfrm>
        </p:spPr>
      </p:pic>
      <p:sp>
        <p:nvSpPr>
          <p:cNvPr id="4" name="AutoShape 2" descr="Keypoint estimation human pose with OpenPose">
            <a:extLst>
              <a:ext uri="{FF2B5EF4-FFF2-40B4-BE49-F238E27FC236}">
                <a16:creationId xmlns:a16="http://schemas.microsoft.com/office/drawing/2014/main" id="{D1794E08-475D-7077-BF91-71E3D7AD4B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D25E-B375-A303-9DEA-0DC012A8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arking lot with cars and cars in it&#10;&#10;Description automatically generated">
            <a:extLst>
              <a:ext uri="{FF2B5EF4-FFF2-40B4-BE49-F238E27FC236}">
                <a16:creationId xmlns:a16="http://schemas.microsoft.com/office/drawing/2014/main" id="{423AF44F-6268-15AC-C4E3-807B7EC00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7" y="1825624"/>
            <a:ext cx="9301801" cy="5230070"/>
          </a:xfrm>
        </p:spPr>
      </p:pic>
      <p:sp>
        <p:nvSpPr>
          <p:cNvPr id="4" name="AutoShape 2" descr="Vision-based parking lot occupany detection">
            <a:extLst>
              <a:ext uri="{FF2B5EF4-FFF2-40B4-BE49-F238E27FC236}">
                <a16:creationId xmlns:a16="http://schemas.microsoft.com/office/drawing/2014/main" id="{7776640F-1A7D-22C4-A72F-A7539A2BD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BBBB-A244-85B7-D7B6-C7AE3027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CCA6BB-D908-DBC5-315C-CFC486496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6" y="854083"/>
            <a:ext cx="8454200" cy="5638792"/>
          </a:xfrm>
        </p:spPr>
      </p:pic>
      <p:sp>
        <p:nvSpPr>
          <p:cNvPr id="4" name="AutoShape 2" descr="Pedestrian detection with YOLOv7">
            <a:extLst>
              <a:ext uri="{FF2B5EF4-FFF2-40B4-BE49-F238E27FC236}">
                <a16:creationId xmlns:a16="http://schemas.microsoft.com/office/drawing/2014/main" id="{688957BB-397A-DCA1-A5E6-DE9BAF85EF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5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76C0-B9B2-ED27-7E4F-02DC46B8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522DE-527B-9EA4-2406-B7378EAE8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Social Distancing Detection with Computer Vision ">
            <a:extLst>
              <a:ext uri="{FF2B5EF4-FFF2-40B4-BE49-F238E27FC236}">
                <a16:creationId xmlns:a16="http://schemas.microsoft.com/office/drawing/2014/main" id="{E5C0B152-5448-1393-E658-ADFE0836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55" y="541901"/>
            <a:ext cx="7934632" cy="59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43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711A-3B6E-7A6C-48D0-7A37FF3D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rossing-shorts-street-pedestrian-nyc">
            <a:hlinkClick r:id="" action="ppaction://media"/>
            <a:extLst>
              <a:ext uri="{FF2B5EF4-FFF2-40B4-BE49-F238E27FC236}">
                <a16:creationId xmlns:a16="http://schemas.microsoft.com/office/drawing/2014/main" id="{4B09C5A4-A513-F586-BF86-2F3CF0D346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992" y="64742"/>
            <a:ext cx="3859008" cy="6859626"/>
          </a:xfrm>
        </p:spPr>
      </p:pic>
    </p:spTree>
    <p:extLst>
      <p:ext uri="{BB962C8B-B14F-4D97-AF65-F5344CB8AC3E}">
        <p14:creationId xmlns:p14="http://schemas.microsoft.com/office/powerpoint/2010/main" val="367717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711A-3B6E-7A6C-48D0-7A37FF3D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235F7606-6F53-EF90-6D6A-AA9DF222C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4243" y="32108"/>
            <a:ext cx="3859008" cy="685962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7BF73-ACB2-4CCD-4640-C997BE20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623C-54B0-5E1C-345E-3C696413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A6F66-B7B8-8FB2-821D-6F18F418C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12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F6A9-DABB-4FAF-52CD-1A6991C1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4793D-55FD-6E98-40FF-F839441E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https://viso.ai/applications/computer-vision-applications/</a:t>
            </a:r>
          </a:p>
        </p:txBody>
      </p:sp>
    </p:spTree>
    <p:extLst>
      <p:ext uri="{BB962C8B-B14F-4D97-AF65-F5344CB8AC3E}">
        <p14:creationId xmlns:p14="http://schemas.microsoft.com/office/powerpoint/2010/main" val="172723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FD71-32BE-E033-96D0-9C1A94A4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ollage of images of people&#10;&#10;Description automatically generated">
            <a:extLst>
              <a:ext uri="{FF2B5EF4-FFF2-40B4-BE49-F238E27FC236}">
                <a16:creationId xmlns:a16="http://schemas.microsoft.com/office/drawing/2014/main" id="{3D9D8073-4592-F316-7637-997E7FF2D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" y="1360436"/>
            <a:ext cx="12089812" cy="5132439"/>
          </a:xfr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BF355E16-7A2F-2468-70CE-7FEC8F23FB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3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8BB4D4-D71A-48F5-B2D2-45D2D78F4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F287CCC2-896F-4F04-A017-737FB703F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821DD70C-9C59-4A01-BF0B-C027B5BCA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viso-suite-landing-video">
            <a:hlinkClick r:id="" action="ppaction://media"/>
            <a:extLst>
              <a:ext uri="{FF2B5EF4-FFF2-40B4-BE49-F238E27FC236}">
                <a16:creationId xmlns:a16="http://schemas.microsoft.com/office/drawing/2014/main" id="{4ED863C5-84A3-3B20-096C-ACA5821FEF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265" y="1442258"/>
            <a:ext cx="10040313" cy="40161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272185-6012-5DE8-A2AA-ED4FE753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5430250" cy="2751749"/>
          </a:xfrm>
        </p:spPr>
        <p:txBody>
          <a:bodyPr anchor="ctr">
            <a:normAutofit/>
          </a:bodyPr>
          <a:lstStyle/>
          <a:p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EF55EC-B415-49C5-CD97-DF11D378C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576072"/>
            <a:ext cx="4699459" cy="2778231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A3C5-3B57-A307-FE6A-CFBA9AAF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9320-24FE-2672-C8AA-49446189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omputer Vision in Manufacturing">
            <a:extLst>
              <a:ext uri="{FF2B5EF4-FFF2-40B4-BE49-F238E27FC236}">
                <a16:creationId xmlns:a16="http://schemas.microsoft.com/office/drawing/2014/main" id="{E4F18B7D-FA78-6B1C-603A-6AC19F150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66675"/>
            <a:ext cx="100965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5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7C74-5BA2-00AE-B8DF-BC2DDC81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B877-99D1-F6B0-AA85-75FF2E94C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efect part detection with computer vision">
            <a:extLst>
              <a:ext uri="{FF2B5EF4-FFF2-40B4-BE49-F238E27FC236}">
                <a16:creationId xmlns:a16="http://schemas.microsoft.com/office/drawing/2014/main" id="{770C2631-B9B0-743B-7F0A-C182DC6DA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525"/>
            <a:ext cx="10515599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5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F165-53CD-9D2C-BCFF-A384ECCD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DC35-16CB-25B7-80F4-4B4984B22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amera based mask detection">
            <a:extLst>
              <a:ext uri="{FF2B5EF4-FFF2-40B4-BE49-F238E27FC236}">
                <a16:creationId xmlns:a16="http://schemas.microsoft.com/office/drawing/2014/main" id="{EFDC16A4-740E-48AC-7FEA-97B39F9E0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66675"/>
            <a:ext cx="1009650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4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t scan&#10;&#10;AI-generated content may be incorrect.">
            <a:extLst>
              <a:ext uri="{FF2B5EF4-FFF2-40B4-BE49-F238E27FC236}">
                <a16:creationId xmlns:a16="http://schemas.microsoft.com/office/drawing/2014/main" id="{BEE07AFC-2C23-DE3F-7783-29F24EB69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13" y="1460135"/>
            <a:ext cx="10049595" cy="3591550"/>
          </a:xfrm>
        </p:spPr>
      </p:pic>
    </p:spTree>
    <p:extLst>
      <p:ext uri="{BB962C8B-B14F-4D97-AF65-F5344CB8AC3E}">
        <p14:creationId xmlns:p14="http://schemas.microsoft.com/office/powerpoint/2010/main" val="114948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7A57-2444-B180-249D-226B0501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E73B-00B0-693D-AEC8-95967838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Animal monitoring system for smart farming">
            <a:extLst>
              <a:ext uri="{FF2B5EF4-FFF2-40B4-BE49-F238E27FC236}">
                <a16:creationId xmlns:a16="http://schemas.microsoft.com/office/drawing/2014/main" id="{2CA21AC9-2B7D-0576-4176-3CFBFB78B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6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2B91-E701-9E12-1BB4-8F724790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D3B6-8D38-03A8-A0A3-243D111C0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Traffic Computer Vision Vehicles">
            <a:extLst>
              <a:ext uri="{FF2B5EF4-FFF2-40B4-BE49-F238E27FC236}">
                <a16:creationId xmlns:a16="http://schemas.microsoft.com/office/drawing/2014/main" id="{0094202B-CEFB-4305-68D1-874F1F28F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590550"/>
            <a:ext cx="100965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07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15</Words>
  <Application>Microsoft Office PowerPoint</Application>
  <PresentationFormat>Widescreen</PresentationFormat>
  <Paragraphs>3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Computer Vision 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Arafa</dc:creator>
  <cp:lastModifiedBy>bahaa_helmy</cp:lastModifiedBy>
  <cp:revision>10</cp:revision>
  <dcterms:created xsi:type="dcterms:W3CDTF">2024-10-07T09:44:31Z</dcterms:created>
  <dcterms:modified xsi:type="dcterms:W3CDTF">2025-09-28T07:54:07Z</dcterms:modified>
</cp:coreProperties>
</file>